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337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515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055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199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543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557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486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49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180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447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069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2B07B-63C0-4087-835A-AA2BDF4FC918}" type="datetimeFigureOut">
              <a:rPr lang="he-IL" smtClean="0"/>
              <a:t>ט"ו/חשון/תשע"ה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FE5FD-BEF3-45CA-BEF3-0CF1A66127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754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2701659"/>
            <a:ext cx="7772400" cy="1470025"/>
          </a:xfrm>
        </p:spPr>
        <p:txBody>
          <a:bodyPr>
            <a:noAutofit/>
          </a:bodyPr>
          <a:lstStyle/>
          <a:p>
            <a:r>
              <a:rPr lang="he-IL" sz="16600" smtClean="0">
                <a:cs typeface="BN 88 Fingers" pitchFamily="2" charset="-79"/>
              </a:rPr>
              <a:t>גדעון</a:t>
            </a:r>
            <a:endParaRPr lang="he-IL" sz="16600">
              <a:cs typeface="BN 88 Fingers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259632" y="4797152"/>
            <a:ext cx="6400800" cy="1752600"/>
          </a:xfrm>
        </p:spPr>
        <p:txBody>
          <a:bodyPr>
            <a:noAutofit/>
          </a:bodyPr>
          <a:lstStyle/>
          <a:p>
            <a:r>
              <a:rPr lang="he-IL" sz="8000">
                <a:solidFill>
                  <a:schemeClr val="tx1"/>
                </a:solidFill>
                <a:latin typeface="+mj-lt"/>
                <a:ea typeface="+mj-ea"/>
                <a:cs typeface="BN 88 Fingers" pitchFamily="2" charset="-79"/>
              </a:rPr>
              <a:t>שופטים פרקים ו-ח</a:t>
            </a:r>
          </a:p>
        </p:txBody>
      </p:sp>
      <p:pic>
        <p:nvPicPr>
          <p:cNvPr id="1026" name="Picture 2" descr="http://www.emaor.co.il/images/izra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0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2" descr="http://www.emaor.co.il/images/izra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9952" y="2420888"/>
            <a:ext cx="417646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600" smtClean="0">
                <a:solidFill>
                  <a:schemeClr val="accent5">
                    <a:lumMod val="20000"/>
                    <a:lumOff val="80000"/>
                  </a:schemeClr>
                </a:solidFill>
                <a:cs typeface="AnkolB" pitchFamily="2" charset="-79"/>
              </a:rPr>
              <a:t>עמק יזרעאל</a:t>
            </a:r>
            <a:endParaRPr lang="he-IL" sz="9600">
              <a:solidFill>
                <a:schemeClr val="accent5">
                  <a:lumMod val="20000"/>
                  <a:lumOff val="80000"/>
                </a:schemeClr>
              </a:solidFill>
              <a:cs typeface="AnkolB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7513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http://www.einharodm.co.il/images/gadash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5" y="0"/>
            <a:ext cx="9126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9952" y="2420888"/>
            <a:ext cx="417646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600" smtClean="0">
                <a:solidFill>
                  <a:schemeClr val="accent5">
                    <a:lumMod val="20000"/>
                    <a:lumOff val="80000"/>
                  </a:schemeClr>
                </a:solidFill>
                <a:cs typeface="AnkolB" pitchFamily="2" charset="-79"/>
              </a:rPr>
              <a:t>עין חרוד</a:t>
            </a:r>
            <a:endParaRPr lang="he-IL" sz="9600">
              <a:solidFill>
                <a:schemeClr val="accent5">
                  <a:lumMod val="20000"/>
                  <a:lumOff val="80000"/>
                </a:schemeClr>
              </a:solidFill>
              <a:cs typeface="AnkolB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4541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 descr="http://www.tiuli.com/har_barkan/view_har_shau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145"/>
            <a:ext cx="9144000" cy="686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9952" y="2420888"/>
            <a:ext cx="417646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600" smtClean="0">
                <a:solidFill>
                  <a:schemeClr val="accent5">
                    <a:lumMod val="20000"/>
                    <a:lumOff val="80000"/>
                  </a:schemeClr>
                </a:solidFill>
                <a:cs typeface="AnkolB" pitchFamily="2" charset="-79"/>
              </a:rPr>
              <a:t>הגלבוע</a:t>
            </a:r>
            <a:endParaRPr lang="he-IL" sz="9600">
              <a:solidFill>
                <a:schemeClr val="accent5">
                  <a:lumMod val="20000"/>
                  <a:lumOff val="80000"/>
                </a:schemeClr>
              </a:solidFill>
              <a:cs typeface="AnkolB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267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4" name="Picture 4" descr="http://www.twonav.co.il/cms_data/prodimages/editor/shvilnet/no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0" y="-2979712"/>
            <a:ext cx="8924925" cy="951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daat.ac.il/daat/kitveyet/taleley/mapa1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6768752" cy="879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aat.ac.il/daat/kitveyet/taleley/mapa1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6768752" cy="879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8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2" descr="http://www.daat.ac.il/daat/kitveyet/taleley/mapa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-1936186"/>
            <a:ext cx="6768752" cy="87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34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</Words>
  <Application>Microsoft Office PowerPoint</Application>
  <PresentationFormat>‫הצגה על המסך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גדעון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גדעון</dc:title>
  <dc:creator>Ben Artzi</dc:creator>
  <cp:lastModifiedBy>Ben Artzi</cp:lastModifiedBy>
  <cp:revision>3</cp:revision>
  <dcterms:created xsi:type="dcterms:W3CDTF">2014-11-08T20:27:33Z</dcterms:created>
  <dcterms:modified xsi:type="dcterms:W3CDTF">2014-11-08T20:37:32Z</dcterms:modified>
</cp:coreProperties>
</file>